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53" autoAdjust="0"/>
    <p:restoredTop sz="86410"/>
  </p:normalViewPr>
  <p:slideViewPr>
    <p:cSldViewPr snapToGrid="0">
      <p:cViewPr varScale="1">
        <p:scale>
          <a:sx n="74" d="100"/>
          <a:sy n="74" d="100"/>
        </p:scale>
        <p:origin x="125" y="67"/>
      </p:cViewPr>
      <p:guideLst/>
    </p:cSldViewPr>
  </p:slideViewPr>
  <p:outlineViewPr>
    <p:cViewPr>
      <p:scale>
        <a:sx n="33" d="100"/>
        <a:sy n="33" d="100"/>
      </p:scale>
      <p:origin x="0" y="-15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AC4E5-1AB4-4D9E-8901-44714D74C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Methoden van Bewonersparticipatie</a:t>
            </a:r>
          </a:p>
        </p:txBody>
      </p:sp>
    </p:spTree>
    <p:extLst>
      <p:ext uri="{BB962C8B-B14F-4D97-AF65-F5344CB8AC3E}">
        <p14:creationId xmlns:p14="http://schemas.microsoft.com/office/powerpoint/2010/main" val="2481531056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B86766-42E8-45A1-B0BF-5693CA36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51293" cy="4601183"/>
          </a:xfrm>
        </p:spPr>
        <p:txBody>
          <a:bodyPr>
            <a:normAutofit/>
          </a:bodyPr>
          <a:lstStyle/>
          <a:p>
            <a:r>
              <a:rPr lang="nl-NL" sz="5400" dirty="0"/>
              <a:t>Algemeen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705A8A-BFCD-4D09-9E4B-C4F93C9C3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De methoden voor de bewonersparticipatie veranderen steeds er komen nieuwe bij  en anderen worden nauwelijks meer gebruikt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22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8B18A-C302-4F25-98BE-E1252652E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338580" cy="4601183"/>
          </a:xfrm>
        </p:spPr>
        <p:txBody>
          <a:bodyPr/>
          <a:lstStyle/>
          <a:p>
            <a:r>
              <a:rPr lang="nl-NL" dirty="0"/>
              <a:t>1. </a:t>
            </a:r>
            <a:r>
              <a:rPr lang="nl-NL" sz="5400" dirty="0"/>
              <a:t>Interviews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6F5E5A-1B38-4226-8EDC-AA2A8DB47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Informatie over aspecten die belangrijk zijn </a:t>
            </a:r>
          </a:p>
          <a:p>
            <a:r>
              <a:rPr lang="nl-NL" sz="2800" dirty="0"/>
              <a:t>Interviews door universiteit Twente</a:t>
            </a:r>
          </a:p>
        </p:txBody>
      </p:sp>
    </p:spTree>
    <p:extLst>
      <p:ext uri="{BB962C8B-B14F-4D97-AF65-F5344CB8AC3E}">
        <p14:creationId xmlns:p14="http://schemas.microsoft.com/office/powerpoint/2010/main" val="256164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D85390D7-4A74-4390-9E0D-1B6AA0D00872}"/>
              </a:ext>
            </a:extLst>
          </p:cNvPr>
          <p:cNvSpPr/>
          <p:nvPr/>
        </p:nvSpPr>
        <p:spPr>
          <a:xfrm>
            <a:off x="3205907" y="754656"/>
            <a:ext cx="1079653" cy="53486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E6A6C7-FDAB-4F0D-846B-56227FBED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4473317" cy="4601183"/>
          </a:xfrm>
        </p:spPr>
        <p:txBody>
          <a:bodyPr>
            <a:normAutofit/>
          </a:bodyPr>
          <a:lstStyle/>
          <a:p>
            <a:r>
              <a:rPr lang="nl-NL" sz="5400" dirty="0"/>
              <a:t>2. Focusgroepen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68B572-9E64-4EAF-82DA-C9090DAAD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680" y="864108"/>
            <a:ext cx="6821788" cy="5120640"/>
          </a:xfrm>
        </p:spPr>
        <p:txBody>
          <a:bodyPr>
            <a:normAutofit/>
          </a:bodyPr>
          <a:lstStyle/>
          <a:p>
            <a:r>
              <a:rPr lang="nl-NL" sz="2800" dirty="0"/>
              <a:t>Bestaat uit 6 tot 12 personen</a:t>
            </a:r>
          </a:p>
          <a:p>
            <a:r>
              <a:rPr lang="nl-NL" sz="2800" dirty="0"/>
              <a:t>Een tot 3 keer bij elkaar</a:t>
            </a:r>
          </a:p>
          <a:p>
            <a:r>
              <a:rPr lang="nl-NL" sz="2800" dirty="0"/>
              <a:t>Prettige sfeer</a:t>
            </a:r>
          </a:p>
        </p:txBody>
      </p:sp>
    </p:spTree>
    <p:extLst>
      <p:ext uri="{BB962C8B-B14F-4D97-AF65-F5344CB8AC3E}">
        <p14:creationId xmlns:p14="http://schemas.microsoft.com/office/powerpoint/2010/main" val="158272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1E2165D9-0052-46AE-94D7-0D2873797D22}"/>
              </a:ext>
            </a:extLst>
          </p:cNvPr>
          <p:cNvSpPr/>
          <p:nvPr/>
        </p:nvSpPr>
        <p:spPr>
          <a:xfrm>
            <a:off x="2489812" y="771181"/>
            <a:ext cx="1619480" cy="52991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F4B5D85-231A-4930-9D40-1D77152E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4098744" cy="4601183"/>
          </a:xfrm>
        </p:spPr>
        <p:txBody>
          <a:bodyPr/>
          <a:lstStyle/>
          <a:p>
            <a:r>
              <a:rPr lang="nl-NL" dirty="0"/>
              <a:t>3. </a:t>
            </a:r>
            <a:r>
              <a:rPr lang="nl-NL" sz="4800" dirty="0"/>
              <a:t>Ambassadeurs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CA6CB6-55AB-4F7F-A7FF-CB003355E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16" y="864108"/>
            <a:ext cx="6667552" cy="5120640"/>
          </a:xfrm>
        </p:spPr>
        <p:txBody>
          <a:bodyPr/>
          <a:lstStyle/>
          <a:p>
            <a:r>
              <a:rPr lang="nl-NL" sz="2800" dirty="0"/>
              <a:t>Sleutelfiguren</a:t>
            </a:r>
            <a:r>
              <a:rPr lang="nl-NL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41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19767E-58B1-4A5D-B40E-EB02B70A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 </a:t>
            </a:r>
            <a:r>
              <a:rPr lang="nl-NL" sz="4800" dirty="0"/>
              <a:t>Workshop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FC9926-C499-4CC0-9FE2-D6BF1D579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Veel gebruikte vorm </a:t>
            </a:r>
          </a:p>
          <a:p>
            <a:r>
              <a:rPr lang="nl-NL" sz="2800" dirty="0"/>
              <a:t>Bewoners en stakeholders </a:t>
            </a:r>
          </a:p>
          <a:p>
            <a:r>
              <a:rPr lang="nl-NL" sz="2800" dirty="0"/>
              <a:t>Groepen van 5 tot 15 personen</a:t>
            </a:r>
          </a:p>
          <a:p>
            <a:r>
              <a:rPr lang="nl-NL" sz="2800" dirty="0"/>
              <a:t>Aspecten die van belang zijn</a:t>
            </a:r>
          </a:p>
        </p:txBody>
      </p:sp>
    </p:spTree>
    <p:extLst>
      <p:ext uri="{BB962C8B-B14F-4D97-AF65-F5344CB8AC3E}">
        <p14:creationId xmlns:p14="http://schemas.microsoft.com/office/powerpoint/2010/main" val="15741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C274F-1CDC-4F2D-B1F6-8A34D0160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5. Bezoek aan een locatie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6E657E-C7C3-43DA-A20F-A451CED62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Bezoeken locatie </a:t>
            </a:r>
          </a:p>
          <a:p>
            <a:r>
              <a:rPr lang="nl-NL" sz="2800" dirty="0" err="1"/>
              <a:t>Wijschouw</a:t>
            </a:r>
            <a:r>
              <a:rPr lang="nl-NL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996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D236D9A5-3DB5-4CAA-8245-673BDF18B5E4}"/>
              </a:ext>
            </a:extLst>
          </p:cNvPr>
          <p:cNvSpPr/>
          <p:nvPr/>
        </p:nvSpPr>
        <p:spPr>
          <a:xfrm>
            <a:off x="2324559" y="809740"/>
            <a:ext cx="1685581" cy="5238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2F7F80-4039-4C92-93D0-8B54FC62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757222" cy="4601183"/>
          </a:xfrm>
        </p:spPr>
        <p:txBody>
          <a:bodyPr/>
          <a:lstStyle/>
          <a:p>
            <a:r>
              <a:rPr lang="nl-NL" dirty="0"/>
              <a:t>6. </a:t>
            </a:r>
            <a:r>
              <a:rPr lang="nl-NL" sz="4800" dirty="0"/>
              <a:t>Ontwerptafels/atelier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623391-485F-4502-9B44-4796A56E3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628" y="864108"/>
            <a:ext cx="6854839" cy="5120640"/>
          </a:xfrm>
        </p:spPr>
        <p:txBody>
          <a:bodyPr/>
          <a:lstStyle/>
          <a:p>
            <a:r>
              <a:rPr lang="nl-NL" sz="2800" dirty="0"/>
              <a:t>Samen met belanghebbenden en deskundigen een locatie ontwerpen </a:t>
            </a:r>
          </a:p>
          <a:p>
            <a:r>
              <a:rPr lang="nl-NL" sz="2800" dirty="0"/>
              <a:t>Ruimtelijk plan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877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BC715-3D5C-48F4-8494-73DB48B2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043734" cy="4601183"/>
          </a:xfrm>
        </p:spPr>
        <p:txBody>
          <a:bodyPr/>
          <a:lstStyle/>
          <a:p>
            <a:r>
              <a:rPr lang="nl-NL" dirty="0"/>
              <a:t>7</a:t>
            </a:r>
            <a:r>
              <a:rPr lang="nl-NL" sz="4800" dirty="0"/>
              <a:t>. E-participatie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C4DBD9-E2C3-4D61-AC3B-E9B1D9665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Digitale middelen</a:t>
            </a:r>
          </a:p>
          <a:p>
            <a:pPr lvl="1"/>
            <a:r>
              <a:rPr lang="nl-NL" sz="2800" dirty="0" err="1"/>
              <a:t>Social</a:t>
            </a:r>
            <a:r>
              <a:rPr lang="nl-NL" sz="2800" dirty="0"/>
              <a:t> </a:t>
            </a:r>
            <a:r>
              <a:rPr lang="nl-NL" sz="2800" dirty="0" err="1"/>
              <a:t>meida</a:t>
            </a:r>
            <a:r>
              <a:rPr lang="nl-NL" sz="2800" dirty="0"/>
              <a:t> </a:t>
            </a:r>
          </a:p>
          <a:p>
            <a:pPr lvl="1"/>
            <a:r>
              <a:rPr lang="nl-NL" sz="2800" dirty="0"/>
              <a:t>Blogs</a:t>
            </a:r>
          </a:p>
          <a:p>
            <a:pPr lvl="1"/>
            <a:r>
              <a:rPr lang="nl-NL" sz="2800" dirty="0"/>
              <a:t>Apps</a:t>
            </a:r>
          </a:p>
          <a:p>
            <a:pPr lvl="1"/>
            <a:r>
              <a:rPr lang="nl-NL" sz="2800" dirty="0"/>
              <a:t>Digitaal debat </a:t>
            </a:r>
          </a:p>
          <a:p>
            <a:r>
              <a:rPr lang="nl-NL" sz="3200" dirty="0"/>
              <a:t>Voorbeeld de app </a:t>
            </a:r>
            <a:r>
              <a:rPr lang="nl-NL" sz="3200" dirty="0" err="1"/>
              <a:t>HappyHier</a:t>
            </a:r>
            <a:r>
              <a:rPr lang="nl-NL" sz="3200" dirty="0"/>
              <a:t> </a:t>
            </a:r>
          </a:p>
          <a:p>
            <a:pPr marL="50292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867340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25</TotalTime>
  <Words>114</Words>
  <Application>Microsoft Office PowerPoint</Application>
  <PresentationFormat>Breedbeeld</PresentationFormat>
  <Paragraphs>30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Methoden van Bewonersparticipatie</vt:lpstr>
      <vt:lpstr>Algemeen </vt:lpstr>
      <vt:lpstr>1. Interviews </vt:lpstr>
      <vt:lpstr>2. Focusgroepen </vt:lpstr>
      <vt:lpstr>3. Ambassadeurs </vt:lpstr>
      <vt:lpstr>4. Workshop </vt:lpstr>
      <vt:lpstr>5. Bezoek aan een locatie </vt:lpstr>
      <vt:lpstr>6. Ontwerptafels/atelier</vt:lpstr>
      <vt:lpstr>7. E-participatie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van Bewonersparticipatie</dc:title>
  <dc:creator>Gebruiker</dc:creator>
  <cp:lastModifiedBy>Pascalle Cup</cp:lastModifiedBy>
  <cp:revision>5</cp:revision>
  <dcterms:created xsi:type="dcterms:W3CDTF">2019-09-27T08:58:52Z</dcterms:created>
  <dcterms:modified xsi:type="dcterms:W3CDTF">2019-09-27T09:28:14Z</dcterms:modified>
</cp:coreProperties>
</file>